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4" r:id="rId4"/>
    <p:sldId id="258" r:id="rId5"/>
    <p:sldId id="278" r:id="rId6"/>
    <p:sldId id="262" r:id="rId7"/>
    <p:sldId id="280" r:id="rId8"/>
    <p:sldId id="284" r:id="rId9"/>
    <p:sldId id="285" r:id="rId10"/>
    <p:sldId id="286" r:id="rId11"/>
    <p:sldId id="287" r:id="rId12"/>
    <p:sldId id="261" r:id="rId13"/>
    <p:sldId id="279" r:id="rId14"/>
    <p:sldId id="282" r:id="rId15"/>
    <p:sldId id="283" r:id="rId16"/>
    <p:sldId id="265" r:id="rId17"/>
    <p:sldId id="273" r:id="rId18"/>
    <p:sldId id="274" r:id="rId19"/>
    <p:sldId id="266" r:id="rId20"/>
    <p:sldId id="270" r:id="rId21"/>
    <p:sldId id="271" r:id="rId22"/>
    <p:sldId id="272" r:id="rId23"/>
    <p:sldId id="267" r:id="rId24"/>
    <p:sldId id="259" r:id="rId25"/>
    <p:sldId id="269" r:id="rId26"/>
    <p:sldId id="268" r:id="rId27"/>
    <p:sldId id="263" r:id="rId28"/>
    <p:sldId id="276" r:id="rId29"/>
    <p:sldId id="275" r:id="rId30"/>
    <p:sldId id="277" r:id="rId31"/>
    <p:sldId id="288" r:id="rId32"/>
    <p:sldId id="291" r:id="rId33"/>
    <p:sldId id="292" r:id="rId34"/>
    <p:sldId id="290" r:id="rId35"/>
    <p:sldId id="293" r:id="rId36"/>
    <p:sldId id="294" r:id="rId37"/>
    <p:sldId id="28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6197"/>
  </p:normalViewPr>
  <p:slideViewPr>
    <p:cSldViewPr snapToGrid="0" snapToObjects="1">
      <p:cViewPr varScale="1">
        <p:scale>
          <a:sx n="52" d="100"/>
          <a:sy n="5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7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4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7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78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1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7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3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8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4733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play.google.com/store/apps/details?id=com.laparaga.app&amp;hl=en_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00BE-CD1B-5E43-AA63-0A8786FD8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420" y="3485427"/>
            <a:ext cx="5518066" cy="2268559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/>
              <a:t>Satria</a:t>
            </a:r>
            <a:r>
              <a:rPr lang="en-US" sz="2000" dirty="0"/>
              <a:t> </a:t>
            </a:r>
            <a:r>
              <a:rPr lang="en-US" sz="2000" dirty="0" err="1"/>
              <a:t>Dzaky</a:t>
            </a:r>
            <a:r>
              <a:rPr lang="en-US" sz="2000" dirty="0"/>
              <a:t> Raihan (1303184048)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Muhammad </a:t>
            </a:r>
            <a:r>
              <a:rPr lang="en-US" sz="2000" dirty="0" err="1"/>
              <a:t>Rifqi</a:t>
            </a:r>
            <a:r>
              <a:rPr lang="en-US" sz="2000" dirty="0"/>
              <a:t> </a:t>
            </a:r>
            <a:r>
              <a:rPr lang="en-US" sz="2000" dirty="0" err="1"/>
              <a:t>Shiddiq</a:t>
            </a:r>
            <a:r>
              <a:rPr lang="en-US" sz="2000" dirty="0"/>
              <a:t> (1303181110)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Byatriasa</a:t>
            </a:r>
            <a:r>
              <a:rPr lang="en-US" sz="2000" dirty="0"/>
              <a:t> </a:t>
            </a:r>
            <a:r>
              <a:rPr lang="en-US" sz="2000" dirty="0" err="1"/>
              <a:t>Pakarti</a:t>
            </a:r>
            <a:r>
              <a:rPr lang="en-US" sz="2000" dirty="0"/>
              <a:t> </a:t>
            </a:r>
            <a:r>
              <a:rPr lang="en-US" sz="2000" dirty="0" err="1"/>
              <a:t>Linuwih</a:t>
            </a:r>
            <a:r>
              <a:rPr lang="en-US" sz="2000" dirty="0"/>
              <a:t> (1303183135)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0AB5E-3E8C-374B-85C7-63B638FE5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7200" y="537957"/>
            <a:ext cx="5357600" cy="2891043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Tugas</a:t>
            </a:r>
            <a:r>
              <a:rPr lang="en-US" sz="3600" b="1" dirty="0"/>
              <a:t> </a:t>
            </a:r>
            <a:r>
              <a:rPr lang="en-US" sz="3600" b="1" dirty="0" err="1"/>
              <a:t>Besar</a:t>
            </a:r>
            <a:endParaRPr lang="en-US" sz="3600" b="1" dirty="0"/>
          </a:p>
          <a:p>
            <a:r>
              <a:rPr lang="en-US" sz="3600" b="1" dirty="0"/>
              <a:t>APLIKASI PERANGKAT BERGERAK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7890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2359-4F25-3E44-9BB5-304ED5CBA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564" y="805818"/>
            <a:ext cx="6201294" cy="59435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ACTIVITY PROFILE (LAYOUT)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9CB99-6046-46F8-8A7C-FC66B0FE956E}"/>
              </a:ext>
            </a:extLst>
          </p:cNvPr>
          <p:cNvSpPr txBox="1"/>
          <p:nvPr/>
        </p:nvSpPr>
        <p:spPr>
          <a:xfrm>
            <a:off x="6582785" y="1535832"/>
            <a:ext cx="397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app/res/layout/activity_profile.xml</a:t>
            </a:r>
            <a:endParaRPr lang="en-ID" dirty="0"/>
          </a:p>
        </p:txBody>
      </p:sp>
      <p:pic>
        <p:nvPicPr>
          <p:cNvPr id="19" name="Content Placeholder 12">
            <a:extLst>
              <a:ext uri="{FF2B5EF4-FFF2-40B4-BE49-F238E27FC236}">
                <a16:creationId xmlns:a16="http://schemas.microsoft.com/office/drawing/2014/main" id="{7C8975EB-F96D-40EB-B316-28AE5C8E60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55818" y="1363305"/>
            <a:ext cx="2773504" cy="477452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A82108-F66D-4719-B018-7567D4F3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14" y="1484725"/>
            <a:ext cx="2322741" cy="47745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7849D2-9C7B-4E66-B280-0FD46741621F}"/>
              </a:ext>
            </a:extLst>
          </p:cNvPr>
          <p:cNvSpPr txBox="1"/>
          <p:nvPr/>
        </p:nvSpPr>
        <p:spPr>
          <a:xfrm>
            <a:off x="6582785" y="2443669"/>
            <a:ext cx="389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milik</a:t>
            </a:r>
            <a:r>
              <a:rPr lang="en-US" dirty="0"/>
              <a:t> user </a:t>
            </a:r>
            <a:r>
              <a:rPr lang="en-US" dirty="0" err="1"/>
              <a:t>tersebut</a:t>
            </a:r>
            <a:r>
              <a:rPr lang="en-US" dirty="0"/>
              <a:t>.</a:t>
            </a:r>
            <a:endParaRPr lang="en-ID" dirty="0"/>
          </a:p>
        </p:txBody>
      </p:sp>
      <p:pic>
        <p:nvPicPr>
          <p:cNvPr id="26" name="Content Placeholder 19">
            <a:extLst>
              <a:ext uri="{FF2B5EF4-FFF2-40B4-BE49-F238E27FC236}">
                <a16:creationId xmlns:a16="http://schemas.microsoft.com/office/drawing/2014/main" id="{DF8C40ED-A78A-4F3E-A34F-FAF6F4E85B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23958" y="3750103"/>
            <a:ext cx="3895725" cy="1851469"/>
          </a:xfrm>
        </p:spPr>
      </p:pic>
    </p:spTree>
    <p:extLst>
      <p:ext uri="{BB962C8B-B14F-4D97-AF65-F5344CB8AC3E}">
        <p14:creationId xmlns:p14="http://schemas.microsoft.com/office/powerpoint/2010/main" val="30650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9115-083C-7148-88E5-57DF187E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0" y="432123"/>
            <a:ext cx="6877331" cy="696412"/>
          </a:xfrm>
        </p:spPr>
        <p:txBody>
          <a:bodyPr/>
          <a:lstStyle/>
          <a:p>
            <a:r>
              <a:rPr lang="en-US" b="1" dirty="0"/>
              <a:t>ACTIVITY PROFILE (CODE)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271E9-43B5-43C4-9AD9-A2B102E5E30B}"/>
              </a:ext>
            </a:extLst>
          </p:cNvPr>
          <p:cNvSpPr txBox="1"/>
          <p:nvPr/>
        </p:nvSpPr>
        <p:spPr>
          <a:xfrm>
            <a:off x="2905238" y="1511586"/>
            <a:ext cx="632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app/java/</a:t>
            </a:r>
            <a:r>
              <a:rPr lang="en-US" dirty="0" err="1"/>
              <a:t>com.example.tubesabp</a:t>
            </a:r>
            <a:r>
              <a:rPr lang="en-US" dirty="0"/>
              <a:t>/ProfileActivity.java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459FBF-708F-40C0-B8F5-49C0FED6F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10" y="2540969"/>
            <a:ext cx="4541881" cy="306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350249-9781-430D-8699-C6C701DA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7" y="2540969"/>
            <a:ext cx="4942124" cy="30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5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706D-91A1-A242-87FB-EC2DBF12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291" y="576408"/>
            <a:ext cx="7124930" cy="622933"/>
          </a:xfrm>
        </p:spPr>
        <p:txBody>
          <a:bodyPr>
            <a:normAutofit/>
          </a:bodyPr>
          <a:lstStyle/>
          <a:p>
            <a:r>
              <a:rPr lang="en-US" b="1" dirty="0"/>
              <a:t>ACTIVITY LAPANGAN (LAYOUT)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C4E2C1-D323-42C1-B74F-533455A920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2549" y="1196598"/>
            <a:ext cx="2593524" cy="498588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C7B541-40E5-40D9-A321-A6E624C1E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36" y="1190624"/>
            <a:ext cx="3005570" cy="5009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CAC56-9D9A-4C1F-ABE7-970AEC7CC0D8}"/>
              </a:ext>
            </a:extLst>
          </p:cNvPr>
          <p:cNvSpPr txBox="1"/>
          <p:nvPr/>
        </p:nvSpPr>
        <p:spPr>
          <a:xfrm>
            <a:off x="6675148" y="1196598"/>
            <a:ext cx="397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app/res/layout/activity_lapangan.xml</a:t>
            </a: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77BE9A-C500-4989-B5DC-30E41787B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21357"/>
          <a:stretch/>
        </p:blipFill>
        <p:spPr>
          <a:xfrm>
            <a:off x="6771170" y="3480171"/>
            <a:ext cx="3879214" cy="2719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B8122-5824-4B61-813D-72A6CD0BC3FB}"/>
              </a:ext>
            </a:extLst>
          </p:cNvPr>
          <p:cNvSpPr txBox="1"/>
          <p:nvPr/>
        </p:nvSpPr>
        <p:spPr>
          <a:xfrm>
            <a:off x="6675148" y="1900502"/>
            <a:ext cx="3894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user </a:t>
            </a:r>
            <a:r>
              <a:rPr lang="en-US" dirty="0" err="1"/>
              <a:t>lapangan</a:t>
            </a:r>
            <a:r>
              <a:rPr lang="en-US" dirty="0"/>
              <a:t> yang </a:t>
            </a:r>
            <a:r>
              <a:rPr lang="en-US" dirty="0" err="1"/>
              <a:t>siap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disewa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olaharaga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6077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9115-083C-7148-88E5-57DF187E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0" y="432123"/>
            <a:ext cx="6877331" cy="696412"/>
          </a:xfrm>
        </p:spPr>
        <p:txBody>
          <a:bodyPr/>
          <a:lstStyle/>
          <a:p>
            <a:r>
              <a:rPr lang="en-US" b="1" dirty="0"/>
              <a:t>ACTIVITY LAPANGAN (CODE)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271E9-43B5-43C4-9AD9-A2B102E5E30B}"/>
              </a:ext>
            </a:extLst>
          </p:cNvPr>
          <p:cNvSpPr txBox="1"/>
          <p:nvPr/>
        </p:nvSpPr>
        <p:spPr>
          <a:xfrm>
            <a:off x="2905238" y="1230664"/>
            <a:ext cx="632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app/java/</a:t>
            </a:r>
            <a:r>
              <a:rPr lang="en-US" dirty="0" err="1"/>
              <a:t>com.example.tubesabp</a:t>
            </a:r>
            <a:r>
              <a:rPr lang="en-US" dirty="0"/>
              <a:t>/MainActivityLapangan.java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F1EE1-170A-45BF-A22A-EDFC2C4D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01" y="2706559"/>
            <a:ext cx="4763138" cy="3145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C594B-72C8-4B47-BD26-71B6837B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279" y="2896448"/>
            <a:ext cx="5176684" cy="27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78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706D-91A1-A242-87FB-EC2DBF12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727" y="576408"/>
            <a:ext cx="5896493" cy="62293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ACTIVITY DETAIL (LAYOUT)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CAC56-9D9A-4C1F-ABE7-970AEC7CC0D8}"/>
              </a:ext>
            </a:extLst>
          </p:cNvPr>
          <p:cNvSpPr txBox="1"/>
          <p:nvPr/>
        </p:nvSpPr>
        <p:spPr>
          <a:xfrm>
            <a:off x="6675148" y="1196598"/>
            <a:ext cx="397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app/res/layout/activity_detail.xml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2E8B2-B77C-481A-9A5E-8DB25F24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673" y="1267586"/>
            <a:ext cx="2809875" cy="49149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35E884-3BC1-41AB-9DC2-F3308E1A0F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50691" y="1385573"/>
            <a:ext cx="2426524" cy="4987856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86B446-9430-4A88-8313-19244A55EACA}"/>
              </a:ext>
            </a:extLst>
          </p:cNvPr>
          <p:cNvSpPr txBox="1"/>
          <p:nvPr/>
        </p:nvSpPr>
        <p:spPr>
          <a:xfrm>
            <a:off x="6675148" y="2016202"/>
            <a:ext cx="389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detail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lapangan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r>
              <a:rPr lang="en-US" dirty="0"/>
              <a:t> oleh user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6A9CA2-1D2D-46FA-8812-745EAA7CE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05" y="3428999"/>
            <a:ext cx="3795363" cy="22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2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9115-083C-7148-88E5-57DF187E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0" y="432123"/>
            <a:ext cx="6877331" cy="696412"/>
          </a:xfrm>
        </p:spPr>
        <p:txBody>
          <a:bodyPr/>
          <a:lstStyle/>
          <a:p>
            <a:r>
              <a:rPr lang="en-US" b="1" dirty="0"/>
              <a:t>ACTIVITY DETAIL (CODE)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271E9-43B5-43C4-9AD9-A2B102E5E30B}"/>
              </a:ext>
            </a:extLst>
          </p:cNvPr>
          <p:cNvSpPr txBox="1"/>
          <p:nvPr/>
        </p:nvSpPr>
        <p:spPr>
          <a:xfrm>
            <a:off x="2905238" y="1230664"/>
            <a:ext cx="632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app/java/</a:t>
            </a:r>
            <a:r>
              <a:rPr lang="en-US" dirty="0" err="1"/>
              <a:t>com.example.tubesabp</a:t>
            </a:r>
            <a:r>
              <a:rPr lang="en-US" dirty="0"/>
              <a:t>/DetailActivity.java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D93C6-1454-4C63-9696-E29D98B3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38" y="2418819"/>
            <a:ext cx="4760195" cy="3263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EBF99-1BE2-4482-9FE1-04782B99D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294" y="2552229"/>
            <a:ext cx="4872437" cy="28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44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72C9-A376-4696-9617-F6685200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890385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IMPLICIT INTENT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143127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706D-91A1-A242-87FB-EC2DBF12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3" y="576408"/>
            <a:ext cx="4464857" cy="622933"/>
          </a:xfrm>
        </p:spPr>
        <p:txBody>
          <a:bodyPr>
            <a:normAutofit/>
          </a:bodyPr>
          <a:lstStyle/>
          <a:p>
            <a:r>
              <a:rPr lang="en-US" b="1" dirty="0" err="1"/>
              <a:t>GoToPlayStore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CAC56-9D9A-4C1F-ABE7-970AEC7CC0D8}"/>
              </a:ext>
            </a:extLst>
          </p:cNvPr>
          <p:cNvSpPr txBox="1"/>
          <p:nvPr/>
        </p:nvSpPr>
        <p:spPr>
          <a:xfrm>
            <a:off x="1707619" y="1288930"/>
            <a:ext cx="8919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Diimplementasikan</a:t>
            </a:r>
            <a:r>
              <a:rPr lang="en-US" dirty="0"/>
              <a:t> pada MainActivity.java</a:t>
            </a:r>
          </a:p>
          <a:p>
            <a:endParaRPr lang="en-US" dirty="0"/>
          </a:p>
          <a:p>
            <a:r>
              <a:rPr lang="en-US" dirty="0" err="1"/>
              <a:t>Memindahkan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activity main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PlayStore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menu Nilai Kami </a:t>
            </a:r>
            <a:r>
              <a:rPr lang="en-US" dirty="0" err="1"/>
              <a:t>dipilih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67D1A-0BD7-4E7E-B45C-0990DE9B94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7618" y="2335166"/>
            <a:ext cx="8919657" cy="165929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EF4CD-7632-467F-839E-78FA2111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49" y="4736885"/>
            <a:ext cx="2171700" cy="771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335F56-38F9-4313-8AC7-FE15460DB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083"/>
          <a:stretch/>
        </p:blipFill>
        <p:spPr>
          <a:xfrm>
            <a:off x="8206887" y="4117368"/>
            <a:ext cx="2446333" cy="20105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3CF617-3716-423C-AD98-265171CDC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266" y="4117368"/>
            <a:ext cx="2951504" cy="201056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B17B0E2-4892-4150-AA5B-DDCDC0D6A00C}"/>
              </a:ext>
            </a:extLst>
          </p:cNvPr>
          <p:cNvSpPr/>
          <p:nvPr/>
        </p:nvSpPr>
        <p:spPr>
          <a:xfrm>
            <a:off x="6096000" y="5393266"/>
            <a:ext cx="685800" cy="397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89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706D-91A1-A242-87FB-EC2DBF12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3" y="576408"/>
            <a:ext cx="4464857" cy="622933"/>
          </a:xfrm>
        </p:spPr>
        <p:txBody>
          <a:bodyPr>
            <a:normAutofit/>
          </a:bodyPr>
          <a:lstStyle/>
          <a:p>
            <a:r>
              <a:rPr lang="en-US" b="1" dirty="0" err="1"/>
              <a:t>composeEmail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CAC56-9D9A-4C1F-ABE7-970AEC7CC0D8}"/>
              </a:ext>
            </a:extLst>
          </p:cNvPr>
          <p:cNvSpPr txBox="1"/>
          <p:nvPr/>
        </p:nvSpPr>
        <p:spPr>
          <a:xfrm>
            <a:off x="1707619" y="1288930"/>
            <a:ext cx="8919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Diimplementasikan</a:t>
            </a:r>
            <a:r>
              <a:rPr lang="en-US" dirty="0"/>
              <a:t> pada Dialog (DialogMasukan.java &amp; DialogLupaPassword.java)</a:t>
            </a:r>
          </a:p>
          <a:p>
            <a:endParaRPr lang="en-US" dirty="0"/>
          </a:p>
          <a:p>
            <a:r>
              <a:rPr lang="en-US" dirty="0" err="1"/>
              <a:t>Mengirimkan</a:t>
            </a:r>
            <a:r>
              <a:rPr lang="en-US" dirty="0"/>
              <a:t> email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gmail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keinginan</a:t>
            </a:r>
            <a:r>
              <a:rPr lang="en-US" dirty="0"/>
              <a:t> user 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57D71-161B-448B-A205-0CDC67D3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0" y="2402946"/>
            <a:ext cx="7592492" cy="35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2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72C9-A376-4696-9617-F6685200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890385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EXPLICIT INTENT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286262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08F8-6954-9242-8406-7FC09647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23" y="1214456"/>
            <a:ext cx="4651110" cy="1079465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LAPARAGA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DDEFE9-00D1-524B-ACB8-030593F0F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23823" y="2458516"/>
            <a:ext cx="4651110" cy="3552817"/>
          </a:xfrm>
        </p:spPr>
        <p:txBody>
          <a:bodyPr/>
          <a:lstStyle/>
          <a:p>
            <a:pPr marL="6160" indent="0" algn="just">
              <a:buNone/>
            </a:pPr>
            <a:r>
              <a:rPr lang="en-US" dirty="0"/>
              <a:t>LAPARAGA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mobile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menyewa</a:t>
            </a:r>
            <a:r>
              <a:rPr lang="en-US" dirty="0"/>
              <a:t> (</a:t>
            </a:r>
            <a:r>
              <a:rPr lang="en-US" i="1" dirty="0"/>
              <a:t>booking</a:t>
            </a:r>
            <a:r>
              <a:rPr lang="en-US" dirty="0"/>
              <a:t>)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olahraga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oleh user.</a:t>
            </a:r>
          </a:p>
          <a:p>
            <a:pPr marL="6160" indent="0" algn="just">
              <a:buNone/>
            </a:pPr>
            <a:r>
              <a:rPr lang="en-US" dirty="0">
                <a:hlinkClick r:id="rId2"/>
              </a:rPr>
              <a:t>https://play.google.com/store/apps/details?id=com.laparaga.app&amp;hl=en_SG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309E9D-CBBC-4122-B40E-C54864E0CF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06734" y="808056"/>
            <a:ext cx="2661443" cy="5322887"/>
          </a:xfrm>
        </p:spPr>
      </p:pic>
    </p:spTree>
    <p:extLst>
      <p:ext uri="{BB962C8B-B14F-4D97-AF65-F5344CB8AC3E}">
        <p14:creationId xmlns:p14="http://schemas.microsoft.com/office/powerpoint/2010/main" val="147506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706D-91A1-A242-87FB-EC2DBF12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3" y="576408"/>
            <a:ext cx="4464857" cy="622933"/>
          </a:xfrm>
        </p:spPr>
        <p:txBody>
          <a:bodyPr>
            <a:normAutofit/>
          </a:bodyPr>
          <a:lstStyle/>
          <a:p>
            <a:r>
              <a:rPr lang="en-US" b="1" dirty="0" err="1"/>
              <a:t>GoToLogin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CAC56-9D9A-4C1F-ABE7-970AEC7CC0D8}"/>
              </a:ext>
            </a:extLst>
          </p:cNvPr>
          <p:cNvSpPr txBox="1"/>
          <p:nvPr/>
        </p:nvSpPr>
        <p:spPr>
          <a:xfrm>
            <a:off x="1707619" y="1288930"/>
            <a:ext cx="8919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Diimplementasikan</a:t>
            </a:r>
            <a:r>
              <a:rPr lang="en-US" dirty="0"/>
              <a:t> pada MainActivity.java</a:t>
            </a:r>
          </a:p>
          <a:p>
            <a:endParaRPr lang="en-US" dirty="0"/>
          </a:p>
          <a:p>
            <a:r>
              <a:rPr lang="en-US" dirty="0" err="1"/>
              <a:t>Memindahkan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activity main </a:t>
            </a:r>
            <a:r>
              <a:rPr lang="en-US" dirty="0" err="1"/>
              <a:t>menuju</a:t>
            </a:r>
            <a:r>
              <a:rPr lang="en-US" dirty="0"/>
              <a:t> activity login </a:t>
            </a:r>
            <a:r>
              <a:rPr lang="en-US" dirty="0" err="1"/>
              <a:t>saat</a:t>
            </a:r>
            <a:r>
              <a:rPr lang="en-US" dirty="0"/>
              <a:t> icon bookmark (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) </a:t>
            </a:r>
            <a:r>
              <a:rPr lang="en-US" dirty="0" err="1"/>
              <a:t>ditekan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BA4FC2-FDA5-47AF-AB79-EE3BBBF88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5418" y="2700367"/>
            <a:ext cx="8945889" cy="131496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7293D3-449B-4412-B9E3-DE4BB47D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19" y="4226436"/>
            <a:ext cx="8919657" cy="20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16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706D-91A1-A242-87FB-EC2DBF12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3" y="576408"/>
            <a:ext cx="4464857" cy="62293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GoToActivityLapangan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CAC56-9D9A-4C1F-ABE7-970AEC7CC0D8}"/>
              </a:ext>
            </a:extLst>
          </p:cNvPr>
          <p:cNvSpPr txBox="1"/>
          <p:nvPr/>
        </p:nvSpPr>
        <p:spPr>
          <a:xfrm>
            <a:off x="1707619" y="1202220"/>
            <a:ext cx="8919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Memindahkan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activity main </a:t>
            </a:r>
            <a:r>
              <a:rPr lang="en-US" dirty="0" err="1"/>
              <a:t>menuju</a:t>
            </a:r>
            <a:r>
              <a:rPr lang="en-US" dirty="0"/>
              <a:t> activity login </a:t>
            </a:r>
            <a:r>
              <a:rPr lang="en-US" dirty="0" err="1"/>
              <a:t>saat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card pada </a:t>
            </a:r>
            <a:r>
              <a:rPr lang="en-US" dirty="0" err="1"/>
              <a:t>Activty</a:t>
            </a:r>
            <a:r>
              <a:rPr lang="en-US" dirty="0"/>
              <a:t> Main </a:t>
            </a:r>
            <a:r>
              <a:rPr lang="en-US" dirty="0" err="1"/>
              <a:t>ditekan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Implementasi</a:t>
            </a:r>
            <a:r>
              <a:rPr lang="en-US" dirty="0"/>
              <a:t> pada MainActivity.java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C0A84-0A9B-4A4B-842F-A89FCB95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77" y="4396102"/>
            <a:ext cx="7658245" cy="1885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72D7F-176C-44AB-92C0-90D88A3E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878" y="2574360"/>
            <a:ext cx="7658244" cy="17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36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706D-91A1-A242-87FB-EC2DBF12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3" y="576408"/>
            <a:ext cx="4464857" cy="62293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GoToActivityLapangan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CAC56-9D9A-4C1F-ABE7-970AEC7CC0D8}"/>
              </a:ext>
            </a:extLst>
          </p:cNvPr>
          <p:cNvSpPr txBox="1"/>
          <p:nvPr/>
        </p:nvSpPr>
        <p:spPr>
          <a:xfrm>
            <a:off x="1707619" y="1479219"/>
            <a:ext cx="891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Implementasi</a:t>
            </a:r>
            <a:r>
              <a:rPr lang="en-US" dirty="0"/>
              <a:t> pada MainActivityLapangan.java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E3E0E-311C-41AB-9587-C33FF416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9" y="2125550"/>
            <a:ext cx="8715375" cy="170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277E60-19DA-48DA-BC69-5EA53053D427}"/>
              </a:ext>
            </a:extLst>
          </p:cNvPr>
          <p:cNvSpPr txBox="1"/>
          <p:nvPr/>
        </p:nvSpPr>
        <p:spPr>
          <a:xfrm>
            <a:off x="1707619" y="4348423"/>
            <a:ext cx="423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berpindah</a:t>
            </a:r>
            <a:r>
              <a:rPr lang="en-US" dirty="0"/>
              <a:t>, </a:t>
            </a:r>
            <a:r>
              <a:rPr lang="en-US" dirty="0" err="1"/>
              <a:t>text_olahraga</a:t>
            </a:r>
            <a:r>
              <a:rPr lang="en-US" dirty="0"/>
              <a:t> pada Activity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berganti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text yang </a:t>
            </a:r>
            <a:r>
              <a:rPr lang="en-US" dirty="0" err="1"/>
              <a:t>ada</a:t>
            </a:r>
            <a:r>
              <a:rPr lang="en-US" dirty="0"/>
              <a:t> pada card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58E5E6E-BE0D-49DE-BF9B-17155217C5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61848"/>
          <a:stretch/>
        </p:blipFill>
        <p:spPr>
          <a:xfrm>
            <a:off x="6253155" y="4107524"/>
            <a:ext cx="4169840" cy="190220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131CBA-7780-4B49-8E0F-0E8ACFE4F128}"/>
              </a:ext>
            </a:extLst>
          </p:cNvPr>
          <p:cNvSpPr/>
          <p:nvPr/>
        </p:nvSpPr>
        <p:spPr>
          <a:xfrm>
            <a:off x="6764867" y="4348423"/>
            <a:ext cx="1236133" cy="392910"/>
          </a:xfrm>
          <a:prstGeom prst="rect">
            <a:avLst/>
          </a:prstGeom>
          <a:noFill/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3143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72C9-A376-4696-9617-F6685200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890385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MENU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4182225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DA22-0935-564D-9316-48C509D1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519961"/>
            <a:ext cx="5353857" cy="60256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POP-UP MENU (LAYOUT)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3E123E-35E7-4FF0-80D1-F335E650A4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0877" y="1620744"/>
            <a:ext cx="2140095" cy="413712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FA6295-7BD4-4238-9BCB-A19EF54692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1935" y="3915723"/>
            <a:ext cx="4404524" cy="1870149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0B0AEF-2776-42DE-818F-57132887C7F6}"/>
              </a:ext>
            </a:extLst>
          </p:cNvPr>
          <p:cNvSpPr txBox="1"/>
          <p:nvPr/>
        </p:nvSpPr>
        <p:spPr>
          <a:xfrm>
            <a:off x="5997532" y="1659294"/>
            <a:ext cx="4389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app/res/menu/popup_menu.xml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B0728-C885-446D-9550-2455ABDB3E28}"/>
              </a:ext>
            </a:extLst>
          </p:cNvPr>
          <p:cNvSpPr txBox="1"/>
          <p:nvPr/>
        </p:nvSpPr>
        <p:spPr>
          <a:xfrm>
            <a:off x="5925522" y="2505670"/>
            <a:ext cx="389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menu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pop-up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info </a:t>
            </a:r>
            <a:r>
              <a:rPr lang="en-US" dirty="0" err="1"/>
              <a:t>ditekan</a:t>
            </a:r>
            <a:r>
              <a:rPr lang="en-US" dirty="0"/>
              <a:t>.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96BB7-0180-40DC-916E-2C0EA3210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57" y="1657614"/>
            <a:ext cx="2375753" cy="41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72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DA22-0935-564D-9316-48C509D1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519961"/>
            <a:ext cx="6479923" cy="60256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POP-UP MENU (IMPLEMENTASI)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2DDC21-C5B0-439C-BCCA-4FAF7A625D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28808" y="1489514"/>
            <a:ext cx="5242115" cy="1449433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7C2508-8DCF-4FC8-8771-B337916E69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28808" y="3159080"/>
            <a:ext cx="5242115" cy="326707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FFD583-44F8-4C8B-BB60-C47BD2368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077" y="3159079"/>
            <a:ext cx="3295650" cy="3267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8108D4-B32D-4F38-9881-1F748D5FB83E}"/>
              </a:ext>
            </a:extLst>
          </p:cNvPr>
          <p:cNvSpPr/>
          <p:nvPr/>
        </p:nvSpPr>
        <p:spPr>
          <a:xfrm>
            <a:off x="1617133" y="5858933"/>
            <a:ext cx="3022600" cy="287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A24C0-4123-4C7E-95C0-ECBD327A566D}"/>
              </a:ext>
            </a:extLst>
          </p:cNvPr>
          <p:cNvSpPr txBox="1"/>
          <p:nvPr/>
        </p:nvSpPr>
        <p:spPr>
          <a:xfrm>
            <a:off x="1117599" y="1580975"/>
            <a:ext cx="4148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Diimplementasikan</a:t>
            </a:r>
            <a:r>
              <a:rPr lang="en-US" dirty="0"/>
              <a:t> pada MainActivity.java,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btn_info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procedure </a:t>
            </a:r>
            <a:r>
              <a:rPr lang="en-US" dirty="0" err="1"/>
              <a:t>showPopUp</a:t>
            </a:r>
            <a:r>
              <a:rPr lang="en-US" dirty="0"/>
              <a:t> pada file layout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5034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72C9-A376-4696-9617-F6685200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890385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DIALOG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4288481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29F1-5580-B14F-B5F9-D8F29A55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400" y="351396"/>
            <a:ext cx="6408581" cy="5408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DIALOG MASUKAN (LAYOUT)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91C95-68EC-0747-B763-7620B8C621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1096" y="1084202"/>
            <a:ext cx="2469431" cy="480013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CA1B37-D2DC-4EDF-BF1D-598F313C0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58"/>
          <a:stretch/>
        </p:blipFill>
        <p:spPr>
          <a:xfrm>
            <a:off x="3823567" y="1084202"/>
            <a:ext cx="2782759" cy="4800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C870EA-2DBE-4F4F-ABD3-68AD53DF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955" y="3403289"/>
            <a:ext cx="3774025" cy="22472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C4EBB8-41B8-440C-9929-232ED699CF3E}"/>
              </a:ext>
            </a:extLst>
          </p:cNvPr>
          <p:cNvSpPr txBox="1"/>
          <p:nvPr/>
        </p:nvSpPr>
        <p:spPr>
          <a:xfrm>
            <a:off x="6723954" y="1268759"/>
            <a:ext cx="377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app/res/layout/dialog_masukan.xml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1B17E-BC30-428C-BDE9-6DB4DD6EA69B}"/>
              </a:ext>
            </a:extLst>
          </p:cNvPr>
          <p:cNvSpPr txBox="1"/>
          <p:nvPr/>
        </p:nvSpPr>
        <p:spPr>
          <a:xfrm>
            <a:off x="6733073" y="2059025"/>
            <a:ext cx="3894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Saat</a:t>
            </a:r>
            <a:r>
              <a:rPr lang="en-US" dirty="0"/>
              <a:t> menu </a:t>
            </a:r>
            <a:r>
              <a:rPr lang="en-US" dirty="0" err="1"/>
              <a:t>kirim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ditekan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dialog yang </a:t>
            </a:r>
            <a:r>
              <a:rPr lang="en-US" dirty="0" err="1"/>
              <a:t>berisi</a:t>
            </a:r>
            <a:r>
              <a:rPr lang="en-US" dirty="0"/>
              <a:t> form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 / saran.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22848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29F1-5580-B14F-B5F9-D8F29A55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200" y="351396"/>
            <a:ext cx="7246781" cy="5408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DIALOG MASUKAN (IMPLEMENTASI)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98F4E-4C78-49D3-AE39-A2104D87D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25"/>
          <a:stretch/>
        </p:blipFill>
        <p:spPr>
          <a:xfrm>
            <a:off x="2844799" y="3120502"/>
            <a:ext cx="5951526" cy="3103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79861C-084F-41FA-8F8B-605779ADC671}"/>
              </a:ext>
            </a:extLst>
          </p:cNvPr>
          <p:cNvSpPr txBox="1"/>
          <p:nvPr/>
        </p:nvSpPr>
        <p:spPr>
          <a:xfrm>
            <a:off x="1761067" y="1012909"/>
            <a:ext cx="8736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Diimplementasikan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class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DialogMasukan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pada file DialogMasukan.java,</a:t>
            </a:r>
          </a:p>
          <a:p>
            <a:r>
              <a:rPr lang="en-US" dirty="0" err="1"/>
              <a:t>Digunakan</a:t>
            </a:r>
            <a:r>
              <a:rPr lang="en-US" dirty="0"/>
              <a:t> pada MainActivity.java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class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dirty="0"/>
              <a:t> .show()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A7B788-21B2-4111-B24F-A1CCC2E1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943" y="2284531"/>
            <a:ext cx="5951382" cy="7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07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29F1-5580-B14F-B5F9-D8F29A55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3" y="351396"/>
            <a:ext cx="7280648" cy="5408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DIALOG LUPA PASSWORD (LAYOUT)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1BABA-758F-404E-AF5D-246100DD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67" y="1148383"/>
            <a:ext cx="2411847" cy="4640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7C05D-FBFB-4570-B406-CBCA5AF5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337" y="1140936"/>
            <a:ext cx="2653336" cy="4640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B1873E-ED51-4EC9-8280-7D2AEB82D037}"/>
              </a:ext>
            </a:extLst>
          </p:cNvPr>
          <p:cNvSpPr txBox="1"/>
          <p:nvPr/>
        </p:nvSpPr>
        <p:spPr>
          <a:xfrm>
            <a:off x="6541829" y="1268759"/>
            <a:ext cx="425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app/res/layout/dialog_lupapassword.xml</a:t>
            </a:r>
            <a:endParaRPr lang="en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13693F-4B53-493F-88E1-492832E62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096" y="3461323"/>
            <a:ext cx="4039301" cy="2257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DB1748-F3E9-4A69-8914-D43E0568210A}"/>
              </a:ext>
            </a:extLst>
          </p:cNvPr>
          <p:cNvSpPr txBox="1"/>
          <p:nvPr/>
        </p:nvSpPr>
        <p:spPr>
          <a:xfrm>
            <a:off x="6601096" y="1983995"/>
            <a:ext cx="3894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tulisan </a:t>
            </a:r>
            <a:r>
              <a:rPr lang="en-US" dirty="0" err="1"/>
              <a:t>lupa</a:t>
            </a:r>
            <a:r>
              <a:rPr lang="en-US" dirty="0"/>
              <a:t> password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dialog yang </a:t>
            </a:r>
            <a:r>
              <a:rPr lang="en-US" dirty="0" err="1"/>
              <a:t>meminta</a:t>
            </a:r>
            <a:r>
              <a:rPr lang="en-US" dirty="0"/>
              <a:t> email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dikirimkan</a:t>
            </a:r>
            <a:r>
              <a:rPr lang="en-US" dirty="0"/>
              <a:t> password </a:t>
            </a:r>
            <a:r>
              <a:rPr lang="en-US" dirty="0" err="1"/>
              <a:t>baru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4309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72C9-A376-4696-9617-F6685200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890385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ACTIVITY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3764621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29F1-5580-B14F-B5F9-D8F29A55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351396"/>
            <a:ext cx="8694582" cy="5408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DIALOG LUPA PASSWORD (IMPLEMENTASI)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9861C-084F-41FA-8F8B-605779ADC671}"/>
              </a:ext>
            </a:extLst>
          </p:cNvPr>
          <p:cNvSpPr txBox="1"/>
          <p:nvPr/>
        </p:nvSpPr>
        <p:spPr>
          <a:xfrm>
            <a:off x="1447800" y="989867"/>
            <a:ext cx="905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Karena </a:t>
            </a:r>
            <a:r>
              <a:rPr lang="en-US" dirty="0" err="1"/>
              <a:t>menurunkan</a:t>
            </a:r>
            <a:r>
              <a:rPr lang="en-US" dirty="0"/>
              <a:t> </a:t>
            </a: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Dialog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class </a:t>
            </a:r>
            <a:r>
              <a:rPr lang="en-US" dirty="0" err="1"/>
              <a:t>DialogLupaPassword</a:t>
            </a:r>
            <a:r>
              <a:rPr lang="en-US" dirty="0"/>
              <a:t> yang meng-extends class </a:t>
            </a:r>
            <a:r>
              <a:rPr lang="en-US" dirty="0" err="1"/>
              <a:t>DialogMasukan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pada DialogLupaPassword.java,</a:t>
            </a:r>
          </a:p>
          <a:p>
            <a:pPr algn="just"/>
            <a:r>
              <a:rPr lang="en-US" dirty="0" err="1"/>
              <a:t>Digunakan</a:t>
            </a:r>
            <a:r>
              <a:rPr lang="en-US" dirty="0"/>
              <a:t> pada LoginActivity.java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class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dirty="0"/>
              <a:t> .show()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6694A-55C6-42DA-8D47-1BD698BB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983" y="2382149"/>
            <a:ext cx="5591175" cy="1579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ECD73-3A6F-41DF-9A86-908E02707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55"/>
          <a:stretch/>
        </p:blipFill>
        <p:spPr>
          <a:xfrm>
            <a:off x="2956984" y="4059338"/>
            <a:ext cx="5591175" cy="25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57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72C9-A376-4696-9617-F6685200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890385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API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3463759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29F1-5580-B14F-B5F9-D8F29A55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351396"/>
            <a:ext cx="8694582" cy="5408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RETROFIT (REST API)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9861C-084F-41FA-8F8B-605779ADC671}"/>
              </a:ext>
            </a:extLst>
          </p:cNvPr>
          <p:cNvSpPr txBox="1"/>
          <p:nvPr/>
        </p:nvSpPr>
        <p:spPr>
          <a:xfrm>
            <a:off x="1447800" y="989867"/>
            <a:ext cx="905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DetailActivity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retrofit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dirty="0"/>
              <a:t> REST API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interface </a:t>
            </a:r>
            <a:r>
              <a:rPr lang="en-US" dirty="0" err="1"/>
              <a:t>ApiCall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 Data yang </a:t>
            </a:r>
            <a:r>
              <a:rPr lang="en-US" dirty="0" err="1"/>
              <a:t>diterima</a:t>
            </a:r>
            <a:r>
              <a:rPr lang="en-US" dirty="0"/>
              <a:t> oleh retrofit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json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diconvert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class Detail. </a:t>
            </a:r>
            <a:r>
              <a:rPr lang="en-US" dirty="0" err="1"/>
              <a:t>Kemudian</a:t>
            </a:r>
            <a:r>
              <a:rPr lang="en-US" dirty="0"/>
              <a:t> data View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method </a:t>
            </a:r>
            <a:r>
              <a:rPr lang="en-US" dirty="0" err="1"/>
              <a:t>onResponse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3617E-D7AA-4106-AFE1-BB7E39CF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397381"/>
            <a:ext cx="4924425" cy="399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19DEE-C855-4B28-AABE-6C15B9C2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581" y="2397381"/>
            <a:ext cx="39624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1206A4-8907-4DBB-97B0-E6A4AF83D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703" y="3137966"/>
            <a:ext cx="3020155" cy="32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9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29F1-5580-B14F-B5F9-D8F29A55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351396"/>
            <a:ext cx="8694582" cy="5408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MAPS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9861C-084F-41FA-8F8B-605779ADC671}"/>
              </a:ext>
            </a:extLst>
          </p:cNvPr>
          <p:cNvSpPr txBox="1"/>
          <p:nvPr/>
        </p:nvSpPr>
        <p:spPr>
          <a:xfrm>
            <a:off x="1447800" y="989867"/>
            <a:ext cx="905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DetailActivity</a:t>
            </a:r>
            <a:r>
              <a:rPr lang="en-US" dirty="0"/>
              <a:t>,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maps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lapangan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data latitude dan longitude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retrofit, data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marker di </a:t>
            </a:r>
            <a:r>
              <a:rPr lang="en-US" dirty="0" err="1"/>
              <a:t>dalam</a:t>
            </a:r>
            <a:r>
              <a:rPr lang="en-US" dirty="0"/>
              <a:t> maps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1465C-ADE8-4A9B-BE98-8C8FB047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562225"/>
            <a:ext cx="9050181" cy="1647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8B439-EFBC-44FD-935A-E2F51768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423" y="4376737"/>
            <a:ext cx="73723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98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72C9-A376-4696-9617-F6685200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890385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DATABASE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119177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29F1-5580-B14F-B5F9-D8F29A55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351396"/>
            <a:ext cx="8694582" cy="5408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SQLite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9861C-084F-41FA-8F8B-605779ADC671}"/>
              </a:ext>
            </a:extLst>
          </p:cNvPr>
          <p:cNvSpPr txBox="1"/>
          <p:nvPr/>
        </p:nvSpPr>
        <p:spPr>
          <a:xfrm>
            <a:off x="1447800" y="989867"/>
            <a:ext cx="905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Untuk</a:t>
            </a:r>
            <a:r>
              <a:rPr lang="en-US" dirty="0"/>
              <a:t> database offline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SQLite </a:t>
            </a:r>
            <a:r>
              <a:rPr lang="en-US" dirty="0" err="1"/>
              <a:t>dimana</a:t>
            </a:r>
            <a:r>
              <a:rPr lang="en-US" dirty="0"/>
              <a:t> database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data </a:t>
            </a:r>
            <a:r>
              <a:rPr lang="en-US" dirty="0" err="1"/>
              <a:t>akun</a:t>
            </a:r>
            <a:r>
              <a:rPr lang="en-US" dirty="0"/>
              <a:t> dan session. </a:t>
            </a:r>
            <a:r>
              <a:rPr lang="en-US" dirty="0" err="1"/>
              <a:t>Dibuat</a:t>
            </a:r>
            <a:r>
              <a:rPr lang="en-US" dirty="0"/>
              <a:t> class </a:t>
            </a:r>
            <a:r>
              <a:rPr lang="en-US" dirty="0" err="1"/>
              <a:t>DatabaseHelper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pengaksesan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database </a:t>
            </a:r>
            <a:r>
              <a:rPr lang="en-US" dirty="0" err="1"/>
              <a:t>tersebut</a:t>
            </a:r>
            <a:r>
              <a:rPr lang="en-US" dirty="0"/>
              <a:t>. Database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Login, Register,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ProfileActivity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742AF-F0B5-4F27-B620-6D491C88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0" y="2576513"/>
            <a:ext cx="5334461" cy="3454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B584CC-787F-4AE6-A0E4-8304F392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936" y="2863097"/>
            <a:ext cx="4102663" cy="1440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8CF662-A745-457D-8E08-C000FA9C3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936" y="4685740"/>
            <a:ext cx="4157045" cy="11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31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29F1-5580-B14F-B5F9-D8F29A55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351396"/>
            <a:ext cx="8694582" cy="5408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Firebase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9861C-084F-41FA-8F8B-605779ADC671}"/>
              </a:ext>
            </a:extLst>
          </p:cNvPr>
          <p:cNvSpPr txBox="1"/>
          <p:nvPr/>
        </p:nvSpPr>
        <p:spPr>
          <a:xfrm>
            <a:off x="1447800" y="989867"/>
            <a:ext cx="905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Untuk</a:t>
            </a:r>
            <a:r>
              <a:rPr lang="en-US" dirty="0"/>
              <a:t> database offline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Firebase </a:t>
            </a:r>
            <a:r>
              <a:rPr lang="en-US" dirty="0" err="1"/>
              <a:t>dimana</a:t>
            </a:r>
            <a:r>
              <a:rPr lang="en-US" dirty="0"/>
              <a:t> database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data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lapangan-lapangan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. Database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MainActivityLapangan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,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lapangan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F1372A-21B9-4C49-9551-26C5F94A1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787445"/>
            <a:ext cx="8694582" cy="32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1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72C9-A376-4696-9617-F6685200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890385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TERIMA KASIH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27594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9115-083C-7148-88E5-57DF187E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0" y="432123"/>
            <a:ext cx="6877331" cy="696412"/>
          </a:xfrm>
        </p:spPr>
        <p:txBody>
          <a:bodyPr/>
          <a:lstStyle/>
          <a:p>
            <a:r>
              <a:rPr lang="en-US" b="1" dirty="0"/>
              <a:t>ACTIVITY MAIN (LAYOUT)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7579F4-CEFA-41A7-9F54-442EAF4B9D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2096" y="1339273"/>
            <a:ext cx="2482359" cy="498763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04E95-F020-4E24-86D4-C7204FAD8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285" y="1339273"/>
            <a:ext cx="2838958" cy="5058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D3EC78-11E0-44BC-AC5D-9EEFD4C9626F}"/>
              </a:ext>
            </a:extLst>
          </p:cNvPr>
          <p:cNvSpPr txBox="1"/>
          <p:nvPr/>
        </p:nvSpPr>
        <p:spPr>
          <a:xfrm>
            <a:off x="6733073" y="1339274"/>
            <a:ext cx="397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app/res/layout/activity_main.xml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AD1922-7A60-424F-9F95-62F35AE71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567" b="42472"/>
          <a:stretch/>
        </p:blipFill>
        <p:spPr>
          <a:xfrm>
            <a:off x="6818509" y="3880345"/>
            <a:ext cx="3894223" cy="2517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59D31F-EB26-47B5-87C2-962C367F4580}"/>
              </a:ext>
            </a:extLst>
          </p:cNvPr>
          <p:cNvSpPr txBox="1"/>
          <p:nvPr/>
        </p:nvSpPr>
        <p:spPr>
          <a:xfrm>
            <a:off x="6733073" y="2330245"/>
            <a:ext cx="389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menu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lain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8185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9115-083C-7148-88E5-57DF187E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0" y="432123"/>
            <a:ext cx="6877331" cy="696412"/>
          </a:xfrm>
        </p:spPr>
        <p:txBody>
          <a:bodyPr/>
          <a:lstStyle/>
          <a:p>
            <a:r>
              <a:rPr lang="en-US" b="1" dirty="0"/>
              <a:t>ACTIVITY MAIN (CODE)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4DA48-F329-425D-96D1-EB23B634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79" y="2337329"/>
            <a:ext cx="4917642" cy="3290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8271E9-43B5-43C4-9AD9-A2B102E5E30B}"/>
              </a:ext>
            </a:extLst>
          </p:cNvPr>
          <p:cNvSpPr txBox="1"/>
          <p:nvPr/>
        </p:nvSpPr>
        <p:spPr>
          <a:xfrm>
            <a:off x="3432034" y="1230664"/>
            <a:ext cx="532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app/java/</a:t>
            </a:r>
            <a:r>
              <a:rPr lang="en-US" dirty="0" err="1"/>
              <a:t>com.example.tubesabp</a:t>
            </a:r>
            <a:r>
              <a:rPr lang="en-US" dirty="0"/>
              <a:t>/MainActivity.java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69D3DF-4720-4C4D-A7DB-F7BB6676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980" y="2337329"/>
            <a:ext cx="4485152" cy="32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2359-4F25-3E44-9BB5-304ED5CBA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534" y="805818"/>
            <a:ext cx="5362324" cy="59435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ACTIVITY LOGIN (LAYOUT)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F279F7-4061-42E6-9090-3505FBF86E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2785" y="3871987"/>
            <a:ext cx="3978072" cy="221208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5070F76-43FE-4A56-ACB5-946468A937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53614"/>
          <a:stretch/>
        </p:blipFill>
        <p:spPr>
          <a:xfrm>
            <a:off x="3611417" y="1400176"/>
            <a:ext cx="2756911" cy="4943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59CB99-6046-46F8-8A7C-FC66B0FE956E}"/>
              </a:ext>
            </a:extLst>
          </p:cNvPr>
          <p:cNvSpPr txBox="1"/>
          <p:nvPr/>
        </p:nvSpPr>
        <p:spPr>
          <a:xfrm>
            <a:off x="6582785" y="1535832"/>
            <a:ext cx="397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app/res/layout/activity_login.xml</a:t>
            </a:r>
            <a:endParaRPr lang="en-ID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C859A9-1DB9-44AB-A395-FC65EBB74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35" y="1400176"/>
            <a:ext cx="2461654" cy="4737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85AE5A-E1E5-423D-9D89-4A8603CF96BB}"/>
              </a:ext>
            </a:extLst>
          </p:cNvPr>
          <p:cNvSpPr txBox="1"/>
          <p:nvPr/>
        </p:nvSpPr>
        <p:spPr>
          <a:xfrm>
            <a:off x="6582785" y="2330245"/>
            <a:ext cx="3894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user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teregristasi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system.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8993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9115-083C-7148-88E5-57DF187E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0" y="432123"/>
            <a:ext cx="6877331" cy="696412"/>
          </a:xfrm>
        </p:spPr>
        <p:txBody>
          <a:bodyPr/>
          <a:lstStyle/>
          <a:p>
            <a:r>
              <a:rPr lang="en-US" b="1" dirty="0"/>
              <a:t>ACTIVITY LOGIN (CODE)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271E9-43B5-43C4-9AD9-A2B102E5E30B}"/>
              </a:ext>
            </a:extLst>
          </p:cNvPr>
          <p:cNvSpPr txBox="1"/>
          <p:nvPr/>
        </p:nvSpPr>
        <p:spPr>
          <a:xfrm>
            <a:off x="2905238" y="1250595"/>
            <a:ext cx="632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app/java/</a:t>
            </a:r>
            <a:r>
              <a:rPr lang="en-US" dirty="0" err="1"/>
              <a:t>com.example.tubesabp</a:t>
            </a:r>
            <a:r>
              <a:rPr lang="en-US" dirty="0"/>
              <a:t>/Login.java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45489-C1D3-4CD3-848C-CB7F4262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69" y="2220184"/>
            <a:ext cx="5116662" cy="3387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71C531-1779-4F24-A470-33C97655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357" y="2078243"/>
            <a:ext cx="4051374" cy="36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1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2359-4F25-3E44-9BB5-304ED5CBA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564" y="805818"/>
            <a:ext cx="6201294" cy="59435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ACTIVITY REGISTER (LAYOUT)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9CB99-6046-46F8-8A7C-FC66B0FE956E}"/>
              </a:ext>
            </a:extLst>
          </p:cNvPr>
          <p:cNvSpPr txBox="1"/>
          <p:nvPr/>
        </p:nvSpPr>
        <p:spPr>
          <a:xfrm>
            <a:off x="6582785" y="1535832"/>
            <a:ext cx="397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app/res/layout/activity_profile.xml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70CA0-76D6-47FB-984D-29E36893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46" y="1535832"/>
            <a:ext cx="2342440" cy="481501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E434A2E-0EF4-4303-8945-9CEC4ED9C1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729559" y="1407471"/>
            <a:ext cx="2705653" cy="465772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2C64B0-1AA7-4306-A188-AAB494FA6801}"/>
              </a:ext>
            </a:extLst>
          </p:cNvPr>
          <p:cNvSpPr txBox="1"/>
          <p:nvPr/>
        </p:nvSpPr>
        <p:spPr>
          <a:xfrm>
            <a:off x="6582785" y="2344993"/>
            <a:ext cx="389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  <a:endParaRPr lang="en-ID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34E66D2F-AB62-4DBD-BD9D-357F744AE5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81281" y="3589678"/>
            <a:ext cx="4270234" cy="2029457"/>
          </a:xfrm>
        </p:spPr>
      </p:pic>
    </p:spTree>
    <p:extLst>
      <p:ext uri="{BB962C8B-B14F-4D97-AF65-F5344CB8AC3E}">
        <p14:creationId xmlns:p14="http://schemas.microsoft.com/office/powerpoint/2010/main" val="2508445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9115-083C-7148-88E5-57DF187E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0" y="432123"/>
            <a:ext cx="6877331" cy="696412"/>
          </a:xfrm>
        </p:spPr>
        <p:txBody>
          <a:bodyPr/>
          <a:lstStyle/>
          <a:p>
            <a:r>
              <a:rPr lang="en-US" b="1" dirty="0"/>
              <a:t>ACTIVITY REGISTER (CODE)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271E9-43B5-43C4-9AD9-A2B102E5E30B}"/>
              </a:ext>
            </a:extLst>
          </p:cNvPr>
          <p:cNvSpPr txBox="1"/>
          <p:nvPr/>
        </p:nvSpPr>
        <p:spPr>
          <a:xfrm>
            <a:off x="2905238" y="1250595"/>
            <a:ext cx="632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location : app/java/</a:t>
            </a:r>
            <a:r>
              <a:rPr lang="en-US" dirty="0" err="1"/>
              <a:t>com.example.tubesabp</a:t>
            </a:r>
            <a:r>
              <a:rPr lang="en-US" dirty="0"/>
              <a:t>/Register.java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91389-671B-42E3-80DD-FDF7191F0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35" y="2162050"/>
            <a:ext cx="4246840" cy="4263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782BC-8CEA-4293-825F-A219381A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44" y="2777268"/>
            <a:ext cx="5437287" cy="27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40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{66EA1B11-83C4-6A42-BFEC-15DFFEF3562B}tf16401378</Template>
  <TotalTime>2298</TotalTime>
  <Words>905</Words>
  <Application>Microsoft Office PowerPoint</Application>
  <PresentationFormat>Widescreen</PresentationFormat>
  <Paragraphs>88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MS Shell Dlg 2</vt:lpstr>
      <vt:lpstr>Wingdings</vt:lpstr>
      <vt:lpstr>Wingdings 3</vt:lpstr>
      <vt:lpstr>Madison</vt:lpstr>
      <vt:lpstr>Satria Dzaky Raihan (1303184048)  Muhammad Rifqi Shiddiq (1303181110)  Byatriasa Pakarti Linuwih (1303183135)</vt:lpstr>
      <vt:lpstr>LAPARAGA</vt:lpstr>
      <vt:lpstr>ACTIVITY</vt:lpstr>
      <vt:lpstr>ACTIVITY MAIN (LAYOUT)</vt:lpstr>
      <vt:lpstr>ACTIVITY MAIN (CODE)</vt:lpstr>
      <vt:lpstr>ACTIVITY LOGIN (LAYOUT)</vt:lpstr>
      <vt:lpstr>ACTIVITY LOGIN (CODE)</vt:lpstr>
      <vt:lpstr>ACTIVITY REGISTER (LAYOUT)</vt:lpstr>
      <vt:lpstr>ACTIVITY REGISTER (CODE)</vt:lpstr>
      <vt:lpstr>ACTIVITY PROFILE (LAYOUT)</vt:lpstr>
      <vt:lpstr>ACTIVITY PROFILE (CODE)</vt:lpstr>
      <vt:lpstr>ACTIVITY LAPANGAN (LAYOUT)</vt:lpstr>
      <vt:lpstr>ACTIVITY LAPANGAN (CODE)</vt:lpstr>
      <vt:lpstr>ACTIVITY DETAIL (LAYOUT)</vt:lpstr>
      <vt:lpstr>ACTIVITY DETAIL (CODE)</vt:lpstr>
      <vt:lpstr>IMPLICIT INTENT</vt:lpstr>
      <vt:lpstr>GoToPlayStore</vt:lpstr>
      <vt:lpstr>composeEmail</vt:lpstr>
      <vt:lpstr>EXPLICIT INTENT</vt:lpstr>
      <vt:lpstr>GoToLogin</vt:lpstr>
      <vt:lpstr>GoToActivityLapangan</vt:lpstr>
      <vt:lpstr>GoToActivityLapangan</vt:lpstr>
      <vt:lpstr>MENU</vt:lpstr>
      <vt:lpstr>POP-UP MENU (LAYOUT) </vt:lpstr>
      <vt:lpstr>POP-UP MENU (IMPLEMENTASI) </vt:lpstr>
      <vt:lpstr>DIALOG</vt:lpstr>
      <vt:lpstr>DIALOG MASUKAN (LAYOUT) </vt:lpstr>
      <vt:lpstr>DIALOG MASUKAN (IMPLEMENTASI) </vt:lpstr>
      <vt:lpstr>DIALOG LUPA PASSWORD (LAYOUT)</vt:lpstr>
      <vt:lpstr>DIALOG LUPA PASSWORD (IMPLEMENTASI)</vt:lpstr>
      <vt:lpstr>API</vt:lpstr>
      <vt:lpstr>RETROFIT (REST API)</vt:lpstr>
      <vt:lpstr>MAPS API</vt:lpstr>
      <vt:lpstr>DATABASE</vt:lpstr>
      <vt:lpstr>SQLite</vt:lpstr>
      <vt:lpstr>Firebase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Satria Dzaky  Muhammad Rifqi Shiddiq  Byatriasa Pakarti Linuwih (1303183135)</dc:title>
  <dc:creator>BYATRIASA</dc:creator>
  <cp:lastModifiedBy>satria</cp:lastModifiedBy>
  <cp:revision>37</cp:revision>
  <dcterms:created xsi:type="dcterms:W3CDTF">2021-04-14T15:09:01Z</dcterms:created>
  <dcterms:modified xsi:type="dcterms:W3CDTF">2021-06-30T07:40:06Z</dcterms:modified>
</cp:coreProperties>
</file>